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Media buyers first, museums second, estates by appointment.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Plus nothing is the spec sheet's thesis. The afternoons negotiated hard for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only legal slide anyone has ever photographed.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Dim the room lights on this slide if the room allows it. Rooms usually allow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Nine items. The afternoons outnumber them and are patient.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room comes with it. Say it exactly once.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lighthouse is real in the way everything here is real. Move on before the question forms.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Q1 quotes the Teddy testimony nearly verbatim. If a buyer catches it, they get the decade rate unprompted.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declined afternoon gets a question every time. The answer is the caption.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declined afternoon is shown out of respect. Respect is a merchandising strategy.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POA closes more childhoods than the decade rate. People want to be read aloud.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courtroom is the whole deck's whisper. Say it once, softly, and advance.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jpg"/><Relationship Id="rId3" Type="http://schemas.openxmlformats.org/officeDocument/2006/relationships/image" Target="../media/image-7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822960"/>
            <a:ext cx="2011680" cy="27432"/>
          </a:xfrm>
          <a:prstGeom prst="rect">
            <a:avLst/>
          </a:prstGeom>
          <a:solidFill>
            <a:srgbClr val="A8854F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828800"/>
            <a:ext cx="11338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spc="100" kern="0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OVERHEAD</a:t>
            </a:r>
            <a:endParaRPr lang="en-US" sz="96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licensing kit.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6177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WEATHER, LICENSED · SKIES FOR INTERIORS · 2036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SPECIFICATIONS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10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sky, specified.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LUMINANCE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651760" y="2441448"/>
            <a:ext cx="8961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Matched to the source hour, plus nothing. Improvement offers were declined by the afternoons.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48640" y="33375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LOOP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2651760" y="3310128"/>
            <a:ext cx="8961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Palindromic where the memory loops. 1987 is a palindrome; the storm comes across the lake both ways.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420624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SOUND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2651760" y="4178808"/>
            <a:ext cx="8961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None. The silence is supplied by the household, per the municipal record's example.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48640" y="50749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POWER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651760" y="5047488"/>
            <a:ext cx="8961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dome draws what a lamp draws. The weather is efficient; it has had practice.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PROVENANCE &amp; THE WATERMARK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11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Below perception, and doing fine.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651760"/>
            <a:ext cx="89611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licensed sky carries the provenance watermark, held below perception per the Measurement Safety Framework, which cites it as the canonical instance.
</a:t>
            </a:r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watermark is unaware of the honor. Skies may not be resold. The sky notices.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0"/>
            <a:ext cx="11338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cloud.</a:t>
            </a:r>
            <a:endParaRPr lang="en-US" sz="10000" dirty="0"/>
          </a:p>
        </p:txBody>
      </p:sp>
      <p:sp>
        <p:nvSpPr>
          <p:cNvPr id="3" name="Text 1"/>
          <p:cNvSpPr/>
          <p:nvPr/>
        </p:nvSpPr>
        <p:spPr>
          <a:xfrm>
            <a:off x="548640" y="4206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THE SAME CLOUD · LICENSING@CINDYSINGULARITY.COM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DELIVERY ORDER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02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proposition: weather, indoors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2588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archive: 41,209 afternoons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Acquisition: how afternoons are licensed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2588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catalog, in print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2588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skies, shown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5508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13232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rate card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5508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13232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Placements to date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5508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13232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Specifications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5508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13232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Provenance and the watermark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PROPOSITION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03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pic>
        <p:nvPicPr>
          <p:cNvPr id="5" name="Image 0" descr="/tmp/crops/cumulus-home-v1-2026-07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0"/>
            <a:ext cx="5852160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554480"/>
            <a:ext cx="5394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Weather,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licensed.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548640" y="3291840"/>
            <a:ext cx="53035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cloud. The same cloud. A dome that holds an afternoon indefinitely, indoors, where the weather is now.
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sky is licensed from a real afternoon. The municipal record confirms the hour.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ARCHIVE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04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41,209 afternoons on file.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41,209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AFTERNOONS, ARCHIVED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Acquired from municipal records, estates, and one lighthouse.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778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CLEARED FOR LICENSING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Clearance requires the afternoon's consent, which is inferred from the weather.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CLOUD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cloud. It appears in 640 of the 778. We do not discuss its schedule.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ACQUISITION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05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an afternoon is licensed.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record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Municipal weather records confirm the hour. The silence, where relevant, must be supplied by the licensor.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visit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acquisition editor stands where the afternoon happened and confirms it could have. Most could.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instrument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sky is rebuilt at licensing grade, palindromic where the memory loops. 1987 loops. Most good ones do.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CATALOG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06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Nostalgia Packs, in print.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NP-0412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August 2003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long gold hour. Our most licensed sky. Waitlisted, warmly.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NP-0413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Frost, 1998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pale one. Institutions prefer it; institutions are pale too.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NP-0415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1994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Clearing After. Edition of 41. Fourteen remain, and have for some time.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NP-0414 IS NOT LISTED · THE AFTERNOON DECLINED · WE RESPECT THE AFTERNOON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THREE SKIES, SHOWN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07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pic>
        <p:nvPicPr>
          <p:cNvPr id="5" name="Image 0" descr="/tmp/trio/cumulus-nostalgia-1997-poster-v1-2026-07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417320"/>
            <a:ext cx="3520440" cy="41148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565099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NP-0413 · First Frost, 1998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48640" y="598932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PALE ONE · INSTITUTIONAL FAVORITE</a:t>
            </a:r>
            <a:endParaRPr lang="en-US" sz="750" dirty="0"/>
          </a:p>
        </p:txBody>
      </p:sp>
      <p:pic>
        <p:nvPicPr>
          <p:cNvPr id="8" name="Image 1" descr="/tmp/trio/cumulus-nostalgia-2003-poster-v1-2026-07-10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0" y="1417320"/>
            <a:ext cx="3520440" cy="41148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34840" y="565099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NP-0412 · August 2003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4434840" y="598932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LONG GOLD HOUR · WAITLISTED, WARMLY</a:t>
            </a:r>
            <a:endParaRPr lang="en-US" sz="750" dirty="0"/>
          </a:p>
        </p:txBody>
      </p:sp>
      <p:pic>
        <p:nvPicPr>
          <p:cNvPr id="11" name="Image 2" descr="/tmp/trio/cumulus-nostalgia-2011-poster-v1-2026-07-10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1417320"/>
            <a:ext cx="3520440" cy="41148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321040" y="565099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NP-0414 · 2011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8321040" y="598932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NOT LISTED · THE AFTERNOON DECLINED</a:t>
            </a:r>
            <a:endParaRPr lang="en-US" sz="750" dirty="0"/>
          </a:p>
        </p:txBody>
      </p:sp>
      <p:sp>
        <p:nvSpPr>
          <p:cNvPr id="14" name="Text 9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RATE CARD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08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Skies, priced per year.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$620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ONE YEAR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sky, one room, renewing the way years do.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$4,100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ONE DECADE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decade rate. Committed households describe it as inevitable, fondly.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POA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CHILDHOOD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Priced on application. Applications are read aloud, internally.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52120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16" name="Text 14"/>
          <p:cNvSpPr/>
          <p:nvPr/>
        </p:nvSpPr>
        <p:spPr>
          <a:xfrm>
            <a:off x="603504" y="544068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ALL YEARS ARE AVAILABLE · SOME ARE PRICED ACCORDINGLY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885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PLACEMENTS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CU-03 · LICENSING · 09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skies hang.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412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LOBBIES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Corporate mornings, licensed by the decade. The receptionists report weather-based small talk has improved.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MUSEUMS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Institutions prefer First Frost. Institutions are pale too.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885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COURTROOM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Licensed for calm. Verdicts under the sky trend merciful; the study is ongoing and the sky is aware.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2026-07-11T11:30:46Z</dcterms:created>
  <dcterms:modified xsi:type="dcterms:W3CDTF">2026-07-11T11:30:46Z</dcterms:modified>
</cp:coreProperties>
</file>