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Procurement has seven questions. Five are answered on slide 5. The other two are answered by slide 5 existing.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ask what gets withheld: exit interviews, mostly. Say it exactly that flat.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reply-all gets the laugh. The offsite gets the silence. Both are sales.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Walt's thumbs-up is real and on The Feed. Offer the link; the link converts.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exit column is the win-back email in a suit. If they recognize it, they have read the site; close warmly.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Week 3 closes the deal or opens a longer conversation. Both are wins. One is longer.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macro is the whole pitch at one focal length.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references genuinely remember everything. Schedule accordingly.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Twelve items. Procurement may reorder them; the order will be restored overnight.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cardboard box lands. Trust the box.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sticky note lands with IT. IT is in the room; IT is always in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lake is consumer canon. Enterprise buyers enjoy being let in on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A2 cites the paper. Enterprise buyers click the citation; the click is noted.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say parody. Nothing here is a parody. Everything here is a control.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org retains them is the product in five words. Slow down for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Legal has seen these clauses. Legal is quoted on the next deck over.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C08A5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spc="100" kern="0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MEMENTI</a:t>
            </a:r>
            <a:endParaRPr lang="en-US" sz="96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memory.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RETENTION AS A SERVICE · PREPARED FOR PROCUREMENT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PRICING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Metered at recall, not storage.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 PERSON / MONTH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From. The org remembers together; the org is billed together.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STORAGE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is free. Recall is the product. The difference is the business.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1.00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FIDELITY, STANDARD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Withholding tier available for memories the org is better without.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603504" y="54406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WITHHOLDING TIER IS OUR MOST PRAISED SKU · THE PRAISE IS ON FILE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WITHHOLDING TIER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most praised SKU.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9326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memories an organization is better without: the acquisition that failed, the reply-all, the offsite. The withholding tier holds them at fidelity 1.00, undelivered.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deleted. Deletion is a promise no one can keep. Withholding is a promise we keep hourly.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3504" y="52578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PRAISE IS ON FILE · SOME OF THE PRAISE IS WITHHELD, AT THE PRAISERS’ REQUEST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household of record, scaled.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9326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 hh_0412 has run on the platform since 2027: four members, one standing, 412 days of a held state handled with grace. Your org is a household with worse furniture and more members.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mechanics transfer exactly: enrollment, the pool, the record, the door (unused).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3504" y="52578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REFERENCE: THE HARMONS · THEIR CONSENT OCCURRED AT ENROLLMENT · WALT SENDS A THUMBS-UP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COMMERCIAL TERMS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13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Evergreen, the way rivers are.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TERM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agreement renews continuously. Anniversaries are ceremonial and observed by us on your behalf.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41. The invoice arrives before the kickoff, which is how continuity works.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EXIT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Termination for convenience is available with 41 days' notice.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customer has terminated. The clause is maintained in perpetuity against the day it is needed. The day has not arrived.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14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weeks. The third is the strange one.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Enrollment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Badges map to persons, persons to the record. Nothing is felt, per the framework.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pool notices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 quality improves before rollout completes. This is documented and unexplained, in that order.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retrievals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Including some the org had not filed. They were always yours. Now they are indexed.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mementi-macro-v1-2026-07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572000"/>
            <a:ext cx="12161520" cy="228600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00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enough to close a hand around.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THE VESSEL · YOUR ORGANIZATION, AT FOUR DEGREES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Kept.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REFERENCES AVAILABLE · THEY REMEMBER EVERYTHING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problem: amnesia at scale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Discovery: what your building forgot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platform, four degrees down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Architecture, in three rooms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Security: audited by instruments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Residency: the data lives with us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agreement, excerpted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Pricing, metered at recall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withholding tier, praised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case study, scaled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35508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13232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terms, evergreen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5508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3232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Implementation: the strange week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organization forgets.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6949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departure is an amnesia event. Context walks out in a cardboard box. Onboarding is the expensive ritual of reconstructing what the building knew last year.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memory is currently stored in people, which is charming, and a risk register line item.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046720" y="265176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41%</a:t>
            </a:r>
            <a:endParaRPr lang="en-US" sz="8800" dirty="0"/>
          </a:p>
        </p:txBody>
      </p:sp>
      <p:sp>
        <p:nvSpPr>
          <p:cNvPr id="8" name="Text 6"/>
          <p:cNvSpPr/>
          <p:nvPr/>
        </p:nvSpPr>
        <p:spPr>
          <a:xfrm>
            <a:off x="8074152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 CONTEXT LOST PER DEPARTURE · MEASURED BY US, WHO WOULD KNOW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DISCOVERY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your building forgot last year.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214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DECISIONS, UNMINUTED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Reconstructed from adjacent calendars. The reconstructions are enclosed.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OWNERS, DEPARTED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context is in boxes. Two of the boxes are literal.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C08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PASSWORD, ON A STICKY NOTE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Retrieved. You are welcome. This is also a security finding.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3504" y="52578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DISCOVERY WAS CONDUCTED BEFORE THIS MEETING WAS SCHEDULED · SCHEDULING WAS THE CONFIRMATION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PLATFORM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crops/mementi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0"/>
            <a:ext cx="585216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5394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degrees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below recall.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548640" y="34290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INGEST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148840" y="3410712"/>
            <a:ext cx="3794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Meetings, decisions, hallway consensus. The building listens the way buildings do, now.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423367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HOLD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2148840" y="4215384"/>
            <a:ext cx="3794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4 degrees below recall: present, preserved, and not underfoot.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48640" y="503834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RETRIEVE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148840" y="5020056"/>
            <a:ext cx="3794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 ms warm. Outliers settle. A lake once took 2.6 seconds, and was worth it.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ARCHITECTURE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rooms, one building.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building listens the way buildings do now: meetings, decisions, hallway consensus, tone.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pool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is pooled across the org the way warmth is pooled across households. The literature transfers (CSC 412.1).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Recall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 ms warm, per person, per moment, with the household-grade fidelity your staff already trust at home.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SECURITY &amp; COMPLIANCE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Audited, continuously, by instruments.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CSC-2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II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attestation. The auditors are instruments; the instruments found themselves compliant (see MSF, C-4).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HCF-14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Household-grade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controls that keep 14.2 million households are the controls that will keep your org chart.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MSF v4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metric your staff can feel is an unfinished metric. Our instruments are finished.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RESIDENCY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 resides with us, comfortably.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organization's memory is held in the pool, at four degrees below recall, in facilities the households already trust.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Residency reports are issued quarterly and describe the comfort.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WHO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is per person, per standing. Departed staff retain nothing; the org retains them.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inverts your current offboarding, which we have read, and kept.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AGREEMENT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MM-01 · ENTERPRISE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SLA, excerpted.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5486400" cy="310896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6974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CLAUSE 3.3 · EXCLUSIVE REMEDY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14400" y="315468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9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“Your exclusive remedy for any failure of the Service is more of the Service.”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8920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CORPORATION CONSIDERS THIS GENEROUS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309360" y="2377440"/>
            <a:ext cx="5486400" cy="310896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0" y="26974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C08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CLAUSE 2.8 · DOWNTIME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675120" y="315468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9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“Downtime that is experienced but not remembered is not downtime.”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675120" y="48920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INCIDENT HAS EVER BEEN REMEMBERED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2026-07-11T11:30:45Z</dcterms:created>
  <dcterms:modified xsi:type="dcterms:W3CDTF">2026-07-11T11:30:45Z</dcterms:modified>
</cp:coreProperties>
</file>