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Verdicts (cumulative)</c:v>
                </c:pt>
              </c:strCache>
            </c:strRef>
          </c:tx>
          <c:spPr>
            <a:solidFill>
              <a:srgbClr val="BC6149"/>
            </a:solidFill>
            <a:ln w="38100" cap="flat">
              <a:solidFill>
                <a:srgbClr val="BC6149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BC6149"/>
              </a:solidFill>
              <a:ln w="9525" cap="flat">
                <a:solidFill>
                  <a:srgbClr val="BC6149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410</c:v>
                </c:pt>
                <c:pt idx="1">
                  <c:v>425</c:v>
                </c:pt>
                <c:pt idx="2">
                  <c:v>441</c:v>
                </c:pt>
                <c:pt idx="3">
                  <c:v>458</c:v>
                </c:pt>
                <c:pt idx="4">
                  <c:v>473</c:v>
                </c:pt>
                <c:pt idx="5">
                  <c:v>488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520"/>
          <c:min val="380"/>
        </c:scaling>
        <c:delete val="0"/>
        <c:axPos val="l"/>
        <c:majorGridlines>
          <c:spPr>
            <a:ln w="12700" cap="flat">
              <a:solidFill>
                <a:srgbClr val="22262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C0E12"/>
        </a:solidFill>
        <a:ln>
          <a:noFill/>
        </a:ln>
        <a:effectLst/>
      </c:spPr>
    </c:plotArea>
    <c:plotVisOnly val="1"/>
    <c:dispBlanksAs val="span"/>
  </c:chart>
  <c:spPr>
    <a:solidFill>
      <a:srgbClr val="0C0E12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Garnet &amp; Sons have been jewelers for four generations. Address the fourth.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Nine words, two of them the. Count them on your fingers if the room is warm.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untagged occasions are the volume. Every jeweler knows; nod at the fourth generation.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They will reread the split. It reads the same both times.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Declined to warm should be said with total respect. It is the saddest SKU note in the corporation.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on the specimen. The apology that has never been given is the strongest guarantee in retail.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the last sentence and hold still.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signature is the brand. Let it do the handshake.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Twelve items, one signature. The signature is item thirteen and closes itself.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1911 is theirs. Use it once. Provenance is a gift.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Seasonality was declined is the funniest true sentence in the deck. Deliver it as inventory.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specimen photograph is real. Everything after it is also real, differently.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Stage III sells the case. Stage I sells the second visit.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W3 cites the warmth paper. Jewelers respect citations; they work in certificates.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Card A's specimen is the one in this deck. It has already been photographed more than the founder.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the room look at the room.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822960"/>
            <a:ext cx="2011680" cy="27432"/>
          </a:xfrm>
          <a:prstGeom prst="rect">
            <a:avLst/>
          </a:prstGeom>
          <a:solidFill>
            <a:srgbClr val="BC6149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1828800"/>
            <a:ext cx="113385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0" b="1" spc="100" kern="0" dirty="0">
                <a:solidFill>
                  <a:srgbClr val="BC61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WARMLY</a:t>
            </a:r>
            <a:endParaRPr lang="en-US" sz="10000" dirty="0"/>
          </a:p>
        </p:txBody>
      </p:sp>
      <p:sp>
        <p:nvSpPr>
          <p:cNvPr id="4" name="Text 2"/>
          <p:cNvSpPr/>
          <p:nvPr/>
        </p:nvSpPr>
        <p:spPr>
          <a:xfrm>
            <a:off x="548640" y="39776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partnership.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461772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MTL-04 · THE TOKEN · PREPARED FOR GARNET &amp; SONS, JEWELERS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TRAINING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MTL-04 · PARTNERSHIP · 10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Say less. We will train it.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SCRIPT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2926080"/>
            <a:ext cx="52120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“It warms when the verdict is right.”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the entire script. It is nine words, and two of them are ‘the.’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30936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DISCIPLINE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309360" y="2926080"/>
            <a:ext cx="53035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Staff are trained to stop talking after the script. The pause is where the sale lives; the token keeps the pause company.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is one afternoon. The afternoon is catered, per house custom.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CALENDAR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MTL-04 · PARTNERSHIP · 11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Gifting season is observed. Continuously.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resolutions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year, new verdicts. The case is restocked on the 2nd, quietly.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season proper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Proposals cluster in spring, per the pool. Your window inherits the cluster.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Q3+4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rest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Anniversaries, apologies, and the untagged occasions, which are most of them. The token does not ask which.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ECONOMICS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MTL-04 · PARTNERSHIP · 12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 / 59. The 59 is yours.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C61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59%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5760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YOUR SHARE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60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Generosity is a verdict too. Ours is rendered.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348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C61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$240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44622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MSRP, HELD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622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discounts. The price is part of the verdict.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210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C61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88%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83484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ATTACH TO RINGS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484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Measured where the token is present. It is usually present.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52120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16" name="Text 14"/>
          <p:cNvSpPr/>
          <p:nvPr/>
        </p:nvSpPr>
        <p:spPr>
          <a:xfrm>
            <a:off x="603504" y="544068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SETTLEMENT: MONTHLY · IN CURRENCY, NOT STANDING · WE KNOW YOUR PREFERENCE, WARMLY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LEGAL &amp; WARRANTY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MTL-04 · PARTNERSHIP · 13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verdicts are final.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WARRANTY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2926080"/>
            <a:ext cx="52120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Lifetime, on the enamel and the warmth. If a token fails to warm, we replace the token.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token has failed to warm. Some have declined to. The distinction is honored.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30936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FINE PRINT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309360" y="2926080"/>
            <a:ext cx="53035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Engraving is permanent, like its subject matter. Returns are accepted in principle.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practice, see Departures: 0.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PILOT, MEASURED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MTL-04 · PARTNERSHIP · 14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one quarter returns.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C61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+22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5760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VERDICTS, PROJECTED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60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Toward 510. Your counter's share of the count, engraved in the ledger.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348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C61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3.1x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44622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CASE TRAFFIC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622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Measured at pilot counters. Steel reads from nine feet.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210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BC61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83484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SPECIMEN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484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Yours to keep if we are wrong. We have never left one.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ASK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MTL-04 · PARTNERSHIP · 15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counter. One quarter.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651760"/>
            <a:ext cx="86868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ask for one counter position for one quarter. The verdict will render itself, the way they do.
</a:t>
            </a:r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it does not warm, we remove the case, thank the room, and leave the specimen as an apology. The specimen has never been left.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0"/>
            <a:ext cx="11338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0" b="1" dirty="0">
                <a:solidFill>
                  <a:srgbClr val="BC61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Warmly.</a:t>
            </a:r>
            <a:endParaRPr lang="en-US" sz="10000" dirty="0"/>
          </a:p>
        </p:txBody>
      </p:sp>
      <p:sp>
        <p:nvSpPr>
          <p:cNvPr id="3" name="Text 1"/>
          <p:cNvSpPr/>
          <p:nvPr/>
        </p:nvSpPr>
        <p:spPr>
          <a:xfrm>
            <a:off x="548640" y="42062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MTL-04 · SIGNED THE WAY WE SIGN EVERYTHING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 DELIVERY ORDER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MTL-04 · PARTNERSHIP · 02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325880" y="24505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occasion, yours since 1911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297180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325880" y="295351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market for verdicts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347472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325880" y="345643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specimen, photographed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397764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325880" y="395935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mechanic, in three stages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448056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325880" y="446227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store, walked through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49834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325880" y="49651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program, three placements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55080" y="24688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132320" y="24505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Training: say less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355080" y="297180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132320" y="295351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calendar, observed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355080" y="347472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132320" y="345643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Economics: 41 / 59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355080" y="397764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132320" y="395935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Legal: both verdicts final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355080" y="448056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132320" y="446227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pilot, measured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355080" y="49834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7132320" y="49651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ask, and the apology we have never left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OCCASION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MTL-04 · PARTNERSHIP · 03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customers buy verdicts. Ours renders them.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651760"/>
            <a:ext cx="69494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ring is a question set in metal. Your counter has asked it beautifully for four generations.
</a:t>
            </a:r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Mutual token is the answer, also in metal. It warms when the verdict is right. Placed beside your rings, it completes a sentence your inventory has been starting since 1911.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046720" y="2651760"/>
            <a:ext cx="3657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0" b="1" dirty="0">
                <a:solidFill>
                  <a:srgbClr val="BC61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488</a:t>
            </a:r>
            <a:endParaRPr lang="en-US" sz="8800" dirty="0"/>
          </a:p>
        </p:txBody>
      </p:sp>
      <p:sp>
        <p:nvSpPr>
          <p:cNvPr id="8" name="Text 6"/>
          <p:cNvSpPr/>
          <p:nvPr/>
        </p:nvSpPr>
        <p:spPr>
          <a:xfrm>
            <a:off x="8074152" y="3977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VERDICTS RENDERED NEARBY · COUNTING TOWARD 510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MARKET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MTL-04 · PARTNERSHIP · 04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Verdicts nearby, counting.</a:t>
            </a:r>
            <a:endParaRPr lang="en-US" sz="38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548640" y="2286000"/>
          <a:ext cx="8595360" cy="35661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Text 4"/>
          <p:cNvSpPr/>
          <p:nvPr/>
        </p:nvSpPr>
        <p:spPr>
          <a:xfrm>
            <a:off x="9509760" y="3017520"/>
            <a:ext cx="2286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BC61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510</a:t>
            </a:r>
            <a:endParaRPr lang="en-US" sz="7200" dirty="0"/>
          </a:p>
        </p:txBody>
      </p:sp>
      <p:sp>
        <p:nvSpPr>
          <p:cNvPr id="8" name="Text 5"/>
          <p:cNvSpPr/>
          <p:nvPr/>
        </p:nvSpPr>
        <p:spPr>
          <a:xfrm>
            <a:off x="9537192" y="425196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15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NEXT ROUND NUMBER · EXPECTED WARMLY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603504" y="598932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SLOPE IS STEADY BECAUSE COURTSHIP IS · SEASONALITY WAS DECLINED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SPECIMEN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MTL-04 · PARTNERSHIP · 05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pic>
        <p:nvPicPr>
          <p:cNvPr id="5" name="Image 0" descr="/tmp/crops/mutual-token-etched-cm-v1-2026-07-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0" y="0"/>
            <a:ext cx="5852160" cy="6858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554480"/>
            <a:ext cx="53949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engraving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specimen.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548640" y="3383280"/>
            <a:ext cx="53035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Etched by hand, warmed by verdict. The letters catch the light along their edges the way engraving has since engraving began.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engravers work on site. The letters suggest themselves; the customer confirms them, usually.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MECHANIC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MTL-04 · PARTNERSHIP · 06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Steel, then rust, then certain.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Resting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Cool neutral steel. The token before the question. Most of a life is spent here, comfortably.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II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Warming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bloom at the center. The verdict is forming. The counter goes quiet on its own.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III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Rust, fully. The verdict is rendered, and was right. Champagne is a common error at this stage; allow it.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STORE, WALKED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MTL-04 · PARTNERSHIP · 07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steps across your floor.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approach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customer sees the case from the door. Steel reads as a question from nine feet; questions carry people across floors.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quiet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counter, staff say less (see: training). The token does the talking by not talking.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warm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it warms, the floor notices before the couple does. Your other cases benefit. Warmth is pooled; see the literature.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PROGRAM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MTL-04 · PARTNERSHIP · 08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place on your counter.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case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vitrine, ours, lit at 2700K. It holds six tokens and one specimen, engraved C·M, not for sale.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engraving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On-site, your hand, our letters. Training is one afternoon. The afternoon is catered.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BC614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attribution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seen on The Feed. The token arrives pre-famous. Your window inherits the following.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wide/mutual-home-v1-2026-07-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4572000"/>
            <a:ext cx="12161520" cy="2286000"/>
          </a:xfrm>
          <a:prstGeom prst="rect">
            <a:avLst/>
          </a:prstGeom>
          <a:solidFill>
            <a:srgbClr val="0C0E12"/>
          </a:solidFill>
          <a:ln/>
        </p:spPr>
      </p:sp>
      <p:sp>
        <p:nvSpPr>
          <p:cNvPr id="4" name="Text 1"/>
          <p:cNvSpPr/>
          <p:nvPr/>
        </p:nvSpPr>
        <p:spPr>
          <a:xfrm>
            <a:off x="548640" y="48006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your counter, at rest.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57607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E6E8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MTL-04 · THE TOKEN AT HOME · YOUR CASE, OUR LIGHT, 2700K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2026-07-11T11:30:45Z</dcterms:created>
  <dcterms:modified xsi:type="dcterms:W3CDTF">2026-07-11T11:30:45Z</dcterms:modified>
</cp:coreProperties>
</file>