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present this deck. Hand it over and wait.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Hold for four seconds. The fourth second is the product.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 the deck after this slide, not the closer. The closer collects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 the deck back. The deck is also quiet.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Seven items. Two are silence. They are not labeled; you will know.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product.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paragraph of science. The rest of the science is quiet.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Silence after the first sentence. Count to four.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speak on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code has already been redeemed on their behalf. Mention this only if thanked.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Yours is being held closes the deck early for most rooms. Let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dot, upper right, unlabeled axes. The Quadrant sends its regards.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8E98A4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200" b="1" spc="100" kern="0" dirty="0">
                <a:solidFill>
                  <a:srgbClr val="8E98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QUIET</a:t>
            </a:r>
            <a:endParaRPr lang="en-US" sz="92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executive briefing.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THOUGHT FILTRATION · SIX SLIDES · READ SILENTLY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10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306324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slide is intentionally quiet.</a:t>
            </a:r>
            <a:endParaRPr lang="en-US"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ide/neurolace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572000"/>
            <a:ext cx="12161520" cy="2286000"/>
          </a:xfrm>
          <a:prstGeom prst="rect">
            <a:avLst/>
          </a:prstGeom>
          <a:solidFill>
            <a:srgbClr val="0C0E12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8006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home, unannounced.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57607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E6E8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THE BAND, AT REST · MOST OF THE PRODUCT IS THE REST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8E98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already quiet.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$480 · FITTING FIRST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number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decile, addressed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hour, quietest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offer, pre-redeemed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Adoption, withheld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Fitting logistics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54864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325880" y="54681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Silence, scheduled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03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1064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3.4% of thoughts pass.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SCIENCE, BRIEFLY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Routing, not deletion.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89611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band reads intention at the scalp and routes what does not need to arrive. Nothing is deleted; deletion is loud.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kept is kept well, elsewhere, at four degrees below recall, next to everything else you trust us with.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DECILE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briefing is for the ninth decile.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87782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are reading it, you are in it, or near someone who is. Both readings are correct, and both are noted.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band filters what reaches you. Not deletion: routing. What is kept is kept well, elsewhere, at four degrees below recall.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02920" y="2377440"/>
            <a:ext cx="10972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8E98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3:00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548640" y="42976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QUIETEST HOUR ON RECORD · RECORDED, NATURALLY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OFFER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Fitting before the announcement.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4937760" cy="2194560"/>
          </a:xfrm>
          <a:prstGeom prst="rect">
            <a:avLst/>
          </a:prstGeom>
          <a:solidFill>
            <a:srgbClr val="111319"/>
          </a:solidFill>
          <a:ln w="12700">
            <a:solidFill>
              <a:srgbClr val="8E98A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06324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spc="4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NINTH·0412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914400" y="3977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SINGLE USE · USED ONCE, BY US, TO CHECK · IT WORKS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035040" y="2743200"/>
            <a:ext cx="5577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refinement ships next season. The announcement will be silent, per house style.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may be fitted now.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FITTING LOGISTICS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fitting comes to you.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office, your home, or the quiet room we maintain in every city that has earned one.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fitter arrives already briefed. The briefing was quiet.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Appointments exist at 7am and 9pm: the shoulders of the day, where the ninth decile lives.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being held. It was easy to guess.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E98A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ADOPTION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NL-02 · BRIEFING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chart, withheld.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11064240" cy="310896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241280" y="2880360"/>
            <a:ext cx="146304" cy="146304"/>
          </a:xfrm>
          <a:prstGeom prst="ellipse">
            <a:avLst/>
          </a:prstGeom>
          <a:solidFill>
            <a:srgbClr val="8E98A4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5029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ADOPTION IS QUIET · THE DOT IS THE NINTH DECILE · IT IS WHERE YOU EXPECT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2026-07-11T11:30:46Z</dcterms:created>
  <dcterms:modified xsi:type="dcterms:W3CDTF">2026-07-11T11:30:46Z</dcterms:modified>
</cp:coreProperties>
</file>